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Sheet1!$A$2:$A$15</c:f>
              <c:multiLvlStrCache>
                <c:ptCount val="1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</c:lvl>
              </c:multiLvlStrCache>
            </c:multiLvl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Tanker</c:v>
                </c:pt>
                <c:pt idx="1">
                  <c:v>Other</c:v>
                </c:pt>
                <c:pt idx="2">
                  <c:v>Container</c:v>
                </c:pt>
                <c:pt idx="3">
                  <c:v>Ro-Ro</c:v>
                </c:pt>
                <c:pt idx="4">
                  <c:v>Bulk Carrier</c:v>
                </c:pt>
                <c:pt idx="5">
                  <c:v>Tug</c:v>
                </c:pt>
                <c:pt idx="6">
                  <c:v>Fishing</c:v>
                </c:pt>
              </c:strCache>
            </c:strRef>
          </c:cat>
          <c:val>
            <c:numRef>
              <c:f>Sheet1!$B$2:$B$8</c:f>
              <c:numCache>
                <c:ptCount val="7"/>
                <c:pt idx="0">
                  <c:v>101</c:v>
                </c:pt>
                <c:pt idx="1">
                  <c:v>125</c:v>
                </c:pt>
                <c:pt idx="2">
                  <c:v>38</c:v>
                </c:pt>
                <c:pt idx="3">
                  <c:v>15</c:v>
                </c:pt>
                <c:pt idx="4">
                  <c:v>105</c:v>
                </c:pt>
                <c:pt idx="5">
                  <c:v>21</c:v>
                </c:pt>
                <c:pt idx="6">
                  <c:v>2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Sheet1!$A$2:$A$15</c:f>
              <c:multiLvlStrCache>
                <c:ptCount val="1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</c:lvl>
              </c:multiLvlStrCache>
            </c:multiLvl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Other</c:v>
                </c:pt>
                <c:pt idx="1">
                  <c:v>Tanker</c:v>
                </c:pt>
                <c:pt idx="2">
                  <c:v>Ro-Ro</c:v>
                </c:pt>
                <c:pt idx="3">
                  <c:v>Bulk Carrier</c:v>
                </c:pt>
                <c:pt idx="4">
                  <c:v>Container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46</c:v>
                </c:pt>
                <c:pt idx="1">
                  <c:v>34</c:v>
                </c:pt>
                <c:pt idx="2">
                  <c:v>4</c:v>
                </c:pt>
                <c:pt idx="3">
                  <c:v>32</c:v>
                </c:pt>
                <c:pt idx="4">
                  <c:v>8</c:v>
                </c:pt>
                <c:pt idx="5">
                  <c:v>10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Sheet1!$A$2:$A$14</c:f>
              <c:multiLvlStrCache>
                <c:ptCount val="13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</c:lvl>
              </c:multiLvlStrCache>
            </c:multiLvl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Sheet1!$A$2:$A$14</c:f>
              <c:multiLvlStrCache>
                <c:ptCount val="13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</c:lvl>
              </c:multiLvlStrCache>
            </c:multiLvl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Sheet1!$A$2:$A$14</c:f>
              <c:multiLvlStrCache>
                <c:ptCount val="13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</c:lvl>
              </c:multiLvlStrCache>
            </c:multiLvl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Sheet1!$A$2:$A$14</c:f>
              <c:multiLvlStrCache>
                <c:ptCount val="13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</c:lvl>
              </c:multiLvlStrCache>
            </c:multiLvl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Other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chart" Target="/ppt/charts/chart7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04 Jun 2026 05:45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04 Jun 2026  —  04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42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15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27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407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 Messina Lines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X-Press Feeders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04 Jun 2026 05:45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JI ZHE 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ALMABROUKA 11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ABU YASSER II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EASTAR 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NOBLE WALKER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SAPSAN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TURUL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HUI FENG HAI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 SHEN ZHEN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HE RUN XIANG MAO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LA JUDI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MANISA BIANCANEVE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BAHR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+ 29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04 jun 2026 05:45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1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286000"/>
          <a:ext cx="548640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685800"/>
                <a:gridCol w="1188720"/>
                <a:gridCol w="100584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Service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GEORG FORSTER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—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6492240" y="137160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</a:rPr>
              <a:t>Service Breakdown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6492240" y="2194560"/>
            <a:ext cx="51206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Service strings (BEX2, REX2, MEX, OCR…) are not present in the AIS daily dump.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Drop a services.json (IMO → service string) next to the database and this chart populates automatically on the next run.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2026-06-04T20:19:59Z</dcterms:created>
  <dcterms:modified xsi:type="dcterms:W3CDTF">2026-06-04T20:19:59Z</dcterms:modified>
</cp:coreProperties>
</file>