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Sheet1!$A$2:$A$21</c:f>
              <c:multiLvlStrCache>
                <c:ptCount val="20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</c:lvl>
              </c:multiLvlStrCache>
            </c:multiLvl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Tanker</c:v>
                </c:pt>
                <c:pt idx="1">
                  <c:v>Other</c:v>
                </c:pt>
                <c:pt idx="2">
                  <c:v>Container</c:v>
                </c:pt>
                <c:pt idx="3">
                  <c:v>Bulk Carrier</c:v>
                </c:pt>
                <c:pt idx="4">
                  <c:v>Tug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113</c:v>
                </c:pt>
                <c:pt idx="1">
                  <c:v>123</c:v>
                </c:pt>
                <c:pt idx="2">
                  <c:v>34</c:v>
                </c:pt>
                <c:pt idx="3">
                  <c:v>104</c:v>
                </c:pt>
                <c:pt idx="4">
                  <c:v>20</c:v>
                </c:pt>
                <c:pt idx="5">
                  <c:v>1</c:v>
                </c:pt>
                <c:pt idx="6">
                  <c:v>2</c:v>
                </c:pt>
                <c:pt idx="7">
                  <c:v>10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Sheet1!$A$2:$A$21</c:f>
              <c:multiLvlStrCache>
                <c:ptCount val="20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</c:lvl>
              </c:multiLvlStrCache>
            </c:multiLvl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Container</c:v>
                </c:pt>
                <c:pt idx="1">
                  <c:v>Tanker</c:v>
                </c:pt>
                <c:pt idx="2">
                  <c:v>Bulk Carrier</c:v>
                </c:pt>
                <c:pt idx="3">
                  <c:v>Other</c:v>
                </c:pt>
                <c:pt idx="4">
                  <c:v>Ro-Ro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5</c:v>
                </c:pt>
                <c:pt idx="1">
                  <c:v>30</c:v>
                </c:pt>
                <c:pt idx="2">
                  <c:v>36</c:v>
                </c:pt>
                <c:pt idx="3">
                  <c:v>40</c:v>
                </c:pt>
                <c:pt idx="4">
                  <c:v>2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Sheet1!$A$2:$A$20</c:f>
              <c:multiLvlStrCache>
                <c:ptCount val="1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</c:lvl>
              </c:multiLvlStrCache>
            </c:multiLvl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Sheet1!$A$2:$A$20</c:f>
              <c:multiLvlStrCache>
                <c:ptCount val="1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</c:lvl>
              </c:multiLvlStrCache>
            </c:multiLvl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Service breakdown (this window)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Crossings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MEX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Sheet1!$A$2:$A$20</c:f>
              <c:multiLvlStrCache>
                <c:ptCount val="1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</c:lvl>
              </c:multiLvlStrCache>
            </c:multiLvl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Sheet1!$A$2:$A$20</c:f>
              <c:multiLvlStrCache>
                <c:ptCount val="1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</c:lvl>
              </c:multiLvlStrCache>
            </c:multiLvl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chart" Target="/ppt/charts/chart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10 Jun 2026 06:05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10 Jun 2026  —  10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43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407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10 Jun 2026 06:05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LBC TUGCE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ES INSPIRE SEA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KEDROS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KAWA HENGSHENG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AMUR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PERLITA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DARK OCEAN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NEW PRIDE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 BINH 129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WAN HAI 312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MATARI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AH LISA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MAREE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+ 30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10 jun 2026 06:05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1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1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CENTAURUS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APOLLON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MEX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3" name="Chart 0" descr=""/>
          <p:cNvGraphicFramePr/>
          <p:nvPr/>
        </p:nvGraphicFramePr>
        <p:xfrm>
          <a:off x="6492240" y="1325880"/>
          <a:ext cx="5166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2026-06-10T12:34:46Z</dcterms:created>
  <dcterms:modified xsi:type="dcterms:W3CDTF">2026-06-10T12:34:46Z</dcterms:modified>
</cp:coreProperties>
</file>