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Sheet1!$A$2:$A$23</c:f>
              <c:multiLvlStrCache>
                <c:ptCount val="22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</c:lvl>
              </c:multiLvlStrCache>
            </c:multiLvl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Pt>
            <c:idx val="8"/>
            <c:bubble3D val="0"/>
            <c:spPr>
              <a:solidFill>
                <a:srgbClr val="5B755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Tanker</c:v>
                </c:pt>
                <c:pt idx="1">
                  <c:v>Other</c:v>
                </c:pt>
                <c:pt idx="2">
                  <c:v>Container</c:v>
                </c:pt>
                <c:pt idx="3">
                  <c:v>Ro-Ro</c:v>
                </c:pt>
                <c:pt idx="4">
                  <c:v>Bulk Carrier</c:v>
                </c:pt>
                <c:pt idx="5">
                  <c:v>Tug</c:v>
                </c:pt>
                <c:pt idx="6">
                  <c:v>Naval</c:v>
                </c:pt>
                <c:pt idx="7">
                  <c:v>Fishing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ptCount val="9"/>
                <c:pt idx="0">
                  <c:v>122</c:v>
                </c:pt>
                <c:pt idx="1">
                  <c:v>127</c:v>
                </c:pt>
                <c:pt idx="2">
                  <c:v>36</c:v>
                </c:pt>
                <c:pt idx="3">
                  <c:v>10</c:v>
                </c:pt>
                <c:pt idx="4">
                  <c:v>105</c:v>
                </c:pt>
                <c:pt idx="5">
                  <c:v>20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Sheet1!$A$2:$A$23</c:f>
              <c:multiLvlStrCache>
                <c:ptCount val="22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</c:lvl>
              </c:multiLvlStrCache>
            </c:multiLvl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Ro-Ro</c:v>
                </c:pt>
                <c:pt idx="1">
                  <c:v>Tanker</c:v>
                </c:pt>
                <c:pt idx="2">
                  <c:v>Bulk Carrier</c:v>
                </c:pt>
                <c:pt idx="3">
                  <c:v>Other</c:v>
                </c:pt>
                <c:pt idx="4">
                  <c:v>Container</c:v>
                </c:pt>
                <c:pt idx="5">
                  <c:v>Unknown</c:v>
                </c:pt>
                <c:pt idx="6">
                  <c:v>Tug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5</c:v>
                </c:pt>
                <c:pt idx="1">
                  <c:v>45</c:v>
                </c:pt>
                <c:pt idx="2">
                  <c:v>35</c:v>
                </c:pt>
                <c:pt idx="3">
                  <c:v>42</c:v>
                </c:pt>
                <c:pt idx="4">
                  <c:v>8</c:v>
                </c:pt>
                <c:pt idx="5">
                  <c:v>1</c:v>
                </c:pt>
                <c:pt idx="6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Sheet1!$A$2:$A$22</c:f>
              <c:multiLvlStrCache>
                <c:ptCount val="2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</c:lvl>
              </c:multiLvlStrCache>
            </c:multiLvl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Sheet1!$A$2:$A$22</c:f>
              <c:multiLvlStrCache>
                <c:ptCount val="2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</c:lvl>
              </c:multiLvlStrCache>
            </c:multiLvl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Sheet1!$A$2:$A$22</c:f>
              <c:multiLvlStrCache>
                <c:ptCount val="2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</c:lvl>
              </c:multiLvlStrCache>
            </c:multiLvl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Sheet1!$A$2:$A$22</c:f>
              <c:multiLvlStrCache>
                <c:ptCount val="2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</c:lvl>
              </c:multiLvlStrCache>
            </c:multiLvl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12 Jun 2026 04:30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12 Jun 2026  —  12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424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12 Jun 2026 04:30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TRAVELLER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KAI RUI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RIGEL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MOSTAR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METRO MISTRAL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FORTITUDE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LIANG XIANG 85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CSPC VENUS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YUAN HAI BAI YU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XIN YONG CHANG 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WHITE SHARK _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GOZO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SENATOR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+ 35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12 jun 2026 04:30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CMA CGM BEM crossings detected in this window.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2026-06-13T20:22:57Z</dcterms:created>
  <dcterms:modified xsi:type="dcterms:W3CDTF">2026-06-13T20:22:57Z</dcterms:modified>
</cp:coreProperties>
</file>