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</c:lvl>
              </c:multiLvlStrCache>
            </c:multiLvlStrRef>
          </c:cat>
          <c:val>
            <c:numRef>
              <c:f>Sheet1!$B$2:$B$64</c:f>
              <c:numCache>
                <c:formatCode>General</c:formatCode>
                <c:ptCount val="63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Tanker</c:v>
                </c:pt>
                <c:pt idx="2">
                  <c:v>Ro-Ro</c:v>
                </c:pt>
                <c:pt idx="3">
                  <c:v>Container</c:v>
                </c:pt>
                <c:pt idx="4">
                  <c:v>Bulk Carrier</c:v>
                </c:pt>
                <c:pt idx="5">
                  <c:v>Tug</c:v>
                </c:pt>
                <c:pt idx="6">
                  <c:v>Naval</c:v>
                </c:pt>
                <c:pt idx="7">
                  <c:v>Fishing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94</c:v>
                </c:pt>
                <c:pt idx="1">
                  <c:v>102</c:v>
                </c:pt>
                <c:pt idx="2">
                  <c:v>15</c:v>
                </c:pt>
                <c:pt idx="3">
                  <c:v>50</c:v>
                </c:pt>
                <c:pt idx="4">
                  <c:v>117</c:v>
                </c:pt>
                <c:pt idx="5">
                  <c:v>21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</c:lvl>
              </c:multiLvlStrCache>
            </c:multiLvlStrRef>
          </c:cat>
          <c:val>
            <c:numRef>
              <c:f>Sheet1!$B$2:$B$64</c:f>
              <c:numCache>
                <c:formatCode>General</c:formatCode>
                <c:ptCount val="63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Tanker</c:v>
                </c:pt>
                <c:pt idx="1">
                  <c:v>Other</c:v>
                </c:pt>
                <c:pt idx="2">
                  <c:v>Ro-Ro</c:v>
                </c:pt>
                <c:pt idx="3">
                  <c:v>Bulk Carrier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31</c:v>
                </c:pt>
                <c:pt idx="1">
                  <c:v>45</c:v>
                </c:pt>
                <c:pt idx="2">
                  <c:v>7</c:v>
                </c:pt>
                <c:pt idx="3">
                  <c:v>43</c:v>
                </c:pt>
                <c:pt idx="4">
                  <c:v>9</c:v>
                </c:pt>
                <c:pt idx="5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Sheet1!$A$2:$A$63</c:f>
              <c:multiLvlStrCache>
                <c:ptCount val="6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</c:lvl>
              </c:multiLvlStrCache>
            </c:multiLvlStrRef>
          </c:cat>
          <c:val>
            <c:numRef>
              <c:f>Sheet1!$B$2:$B$63</c:f>
              <c:numCache>
                <c:formatCode>General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Sheet1!$A$2:$A$63</c:f>
              <c:multiLvlStrCache>
                <c:ptCount val="6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</c:lvl>
              </c:multiLvlStrCache>
            </c:multiLvlStrRef>
          </c:cat>
          <c:val>
            <c:numRef>
              <c:f>Sheet1!$C$2:$C$63</c:f>
              <c:numCache>
                <c:formatCode>General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22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Sheet1!$A$2:$A$63</c:f>
              <c:multiLvlStrCache>
                <c:ptCount val="6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</c:lvl>
              </c:multiLvlStrCache>
            </c:multiLvlStrRef>
          </c:cat>
          <c:val>
            <c:numRef>
              <c:f>Sheet1!$B$2:$B$63</c:f>
              <c:numCache>
                <c:formatCode>General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Sheet1!$A$2:$A$63</c:f>
              <c:multiLvlStrCache>
                <c:ptCount val="6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</c:lvl>
              </c:multiLvlStrCache>
            </c:multiLvlStrRef>
          </c:cat>
          <c:val>
            <c:numRef>
              <c:f>Sheet1!$C$2:$C$63</c:f>
              <c:numCache>
                <c:formatCode>General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Sheet1!$A$2:$A$2</c:f>
              <c:strCache>
                <c:ptCount val="1"/>
                <c:pt idx="0">
                  <c:v>Other</c:v>
                </c:pt>
              </c:strCache>
            </c:strRef>
          </c:cat>
          <c:val>
            <c:numRef>
              <c:f>Sheet1!$B$2:$B$2</c:f>
              <c:numCache>
                <c:ptCount val="1"/>
                <c:pt idx="0">
                  <c:v>4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24 Jul 2026 06:00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24 Jul 2026  —  24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45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23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22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401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24 Jul 2026 06:00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ALBARAKA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HAJH GHSN J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JEHAN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BIRUNI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SAMADHA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KEDROS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ANDROKLOS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MAYSA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JABAL ALI 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BR_BROTHER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GMT ASTRO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ZBM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SHENGTANG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+ 32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24 jul 2026 06:00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23774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No CMA CGM BEM crossings detected in this window.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2026-07-24T15:16:03Z</dcterms:created>
  <dcterms:modified xsi:type="dcterms:W3CDTF">2026-07-24T15:16:03Z</dcterms:modified>
</cp:coreProperties>
</file>