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</c:lvl>
              </c:multiLvlStrCache>
            </c:multiLvlStrRef>
          </c:cat>
          <c:val>
            <c:numRef>
              <c:f>Sheet1!$B$2:$B$67</c:f>
              <c:numCache>
                <c:formatCode>General</c:formatCode>
                <c:ptCount val="66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Ro-Ro</c:v>
                </c:pt>
                <c:pt idx="2">
                  <c:v>Bulk Carrier</c:v>
                </c:pt>
                <c:pt idx="3">
                  <c:v>Tug</c:v>
                </c:pt>
                <c:pt idx="4">
                  <c:v>Container</c:v>
                </c:pt>
                <c:pt idx="5">
                  <c:v>Tanker</c:v>
                </c:pt>
                <c:pt idx="6">
                  <c:v>Naval</c:v>
                </c:pt>
                <c:pt idx="7">
                  <c:v>Fishing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99</c:v>
                </c:pt>
                <c:pt idx="1">
                  <c:v>9</c:v>
                </c:pt>
                <c:pt idx="2">
                  <c:v>109</c:v>
                </c:pt>
                <c:pt idx="3">
                  <c:v>20</c:v>
                </c:pt>
                <c:pt idx="4">
                  <c:v>47</c:v>
                </c:pt>
                <c:pt idx="5">
                  <c:v>88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Sheet1!$A$2:$A$67</c:f>
              <c:multiLvlStrCache>
                <c:ptCount val="66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</c:lvl>
              </c:multiLvlStrCache>
            </c:multiLvlStrRef>
          </c:cat>
          <c:val>
            <c:numRef>
              <c:f>Sheet1!$B$2:$B$67</c:f>
              <c:numCache>
                <c:formatCode>General</c:formatCode>
                <c:ptCount val="66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Ro-Ro</c:v>
                </c:pt>
                <c:pt idx="1">
                  <c:v>Other</c:v>
                </c:pt>
                <c:pt idx="2">
                  <c:v>Bulk Carrier</c:v>
                </c:pt>
                <c:pt idx="3">
                  <c:v>Container</c:v>
                </c:pt>
                <c:pt idx="4">
                  <c:v>Tanker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3</c:v>
                </c:pt>
                <c:pt idx="1">
                  <c:v>43</c:v>
                </c:pt>
                <c:pt idx="2">
                  <c:v>41</c:v>
                </c:pt>
                <c:pt idx="3">
                  <c:v>9</c:v>
                </c:pt>
                <c:pt idx="4">
                  <c:v>25</c:v>
                </c:pt>
                <c:pt idx="5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Sheet1!$A$2:$A$66</c:f>
              <c:multiLvlStrCache>
                <c:ptCount val="6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</c:lvl>
              </c:multiLvlStrCache>
            </c:multiLvlStrRef>
          </c:cat>
          <c:val>
            <c:numRef>
              <c:f>Sheet1!$B$2:$B$66</c:f>
              <c:numCache>
                <c:formatCode>General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Sheet1!$A$2:$A$66</c:f>
              <c:multiLvlStrCache>
                <c:ptCount val="6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</c:lvl>
              </c:multiLvlStrCache>
            </c:multiLvlStrRef>
          </c:cat>
          <c:val>
            <c:numRef>
              <c:f>Sheet1!$C$2:$C$66</c:f>
              <c:numCache>
                <c:formatCode>General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Sheet1!$A$2:$A$66</c:f>
              <c:multiLvlStrCache>
                <c:ptCount val="6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</c:lvl>
              </c:multiLvlStrCache>
            </c:multiLvlStrRef>
          </c:cat>
          <c:val>
            <c:numRef>
              <c:f>Sheet1!$B$2:$B$66</c:f>
              <c:numCache>
                <c:formatCode>General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Sheet1!$A$2:$A$66</c:f>
              <c:multiLvlStrCache>
                <c:ptCount val="6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</c:lvl>
              </c:multiLvlStrCache>
            </c:multiLvlStrRef>
          </c:cat>
          <c:val>
            <c:numRef>
              <c:f>Sheet1!$C$2:$C$66</c:f>
              <c:numCache>
                <c:formatCode>General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PIL</c:v>
                </c:pt>
                <c:pt idx="1">
                  <c:v>Wan Hai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27 Jul 2026 04:00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27 Jul 2026  —  27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30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12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18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374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27 Jul 2026 04:00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NZ NINGBO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NILE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IMA GLORY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SONA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DHT GAZELLE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ASP TITAN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KAWA HONGKONG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ORCHIDS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HAJH GHSN J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TUWIQ 3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AKOYA GAS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GOLDEN ES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MARSA VICTORY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+ 17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27 jul 2026 04:00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23774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No CMA CGM BEM crossings detected in this window.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2026-07-27T09:33:26Z</dcterms:created>
  <dcterms:modified xsi:type="dcterms:W3CDTF">2026-07-27T09:33:26Z</dcterms:modified>
</cp:coreProperties>
</file>