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Sheet1!$A$2:$A$68</c:f>
              <c:multiLvlStrCache>
                <c:ptCount val="6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</c:lvl>
              </c:multiLvlStrCache>
            </c:multiLvlStrRef>
          </c:cat>
          <c:val>
            <c:numRef>
              <c:f>Sheet1!$B$2:$B$68</c:f>
              <c:numCache>
                <c:formatCode>General</c:formatCode>
                <c:ptCount val="67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Other</c:v>
                </c:pt>
                <c:pt idx="1">
                  <c:v>Ro-Ro</c:v>
                </c:pt>
                <c:pt idx="2">
                  <c:v>Bulk Carrier</c:v>
                </c:pt>
                <c:pt idx="3">
                  <c:v>Tug</c:v>
                </c:pt>
                <c:pt idx="4">
                  <c:v>Tanker</c:v>
                </c:pt>
                <c:pt idx="5">
                  <c:v>Naval</c:v>
                </c:pt>
                <c:pt idx="6">
                  <c:v>Fishing</c:v>
                </c:pt>
                <c:pt idx="7">
                  <c:v>Container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101</c:v>
                </c:pt>
                <c:pt idx="1">
                  <c:v>10</c:v>
                </c:pt>
                <c:pt idx="2">
                  <c:v>117</c:v>
                </c:pt>
                <c:pt idx="3">
                  <c:v>19</c:v>
                </c:pt>
                <c:pt idx="4">
                  <c:v>95</c:v>
                </c:pt>
                <c:pt idx="5">
                  <c:v>1</c:v>
                </c:pt>
                <c:pt idx="6">
                  <c:v>1</c:v>
                </c:pt>
                <c:pt idx="7">
                  <c:v>46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Sheet1!$A$2:$A$68</c:f>
              <c:multiLvlStrCache>
                <c:ptCount val="6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</c:lvl>
              </c:multiLvlStrCache>
            </c:multiLvlStrRef>
          </c:cat>
          <c:val>
            <c:numRef>
              <c:f>Sheet1!$B$2:$B$68</c:f>
              <c:numCache>
                <c:formatCode>General</c:formatCode>
                <c:ptCount val="67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Ro-Ro</c:v>
                </c:pt>
                <c:pt idx="1">
                  <c:v>Other</c:v>
                </c:pt>
                <c:pt idx="2">
                  <c:v>Bulk Carrier</c:v>
                </c:pt>
                <c:pt idx="3">
                  <c:v>Tanker</c:v>
                </c:pt>
                <c:pt idx="4">
                  <c:v>Container</c:v>
                </c:pt>
                <c:pt idx="5">
                  <c:v>Tug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6</c:v>
                </c:pt>
                <c:pt idx="1">
                  <c:v>41</c:v>
                </c:pt>
                <c:pt idx="2">
                  <c:v>46</c:v>
                </c:pt>
                <c:pt idx="3">
                  <c:v>26</c:v>
                </c:pt>
                <c:pt idx="4">
                  <c:v>6</c:v>
                </c:pt>
                <c:pt idx="5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Sheet1!$A$2:$A$67</c:f>
              <c:multiLvlStrCache>
                <c:ptCount val="6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</c:lvl>
              </c:multiLvlStrCache>
            </c:multiLvlStrRef>
          </c:cat>
          <c:val>
            <c:numRef>
              <c:f>Sheet1!$B$2:$B$67</c:f>
              <c:numCache>
                <c:formatCode>General</c:formatCode>
                <c:ptCount val="6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19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Sheet1!$A$2:$A$67</c:f>
              <c:multiLvlStrCache>
                <c:ptCount val="6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</c:lvl>
              </c:multiLvlStrCache>
            </c:multiLvlStrRef>
          </c:cat>
          <c:val>
            <c:numRef>
              <c:f>Sheet1!$C$2:$C$67</c:f>
              <c:numCache>
                <c:formatCode>General</c:formatCode>
                <c:ptCount val="6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Sheet1!$A$2:$A$67</c:f>
              <c:multiLvlStrCache>
                <c:ptCount val="6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</c:lvl>
              </c:multiLvlStrCache>
            </c:multiLvlStrRef>
          </c:cat>
          <c:val>
            <c:numRef>
              <c:f>Sheet1!$B$2:$B$67</c:f>
              <c:numCache>
                <c:formatCode>General</c:formatCode>
                <c:ptCount val="6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Sheet1!$A$2:$A$67</c:f>
              <c:multiLvlStrCache>
                <c:ptCount val="6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</c:lvl>
              </c:multiLvlStrCache>
            </c:multiLvlStrRef>
          </c:cat>
          <c:val>
            <c:numRef>
              <c:f>Sheet1!$C$2:$C$67</c:f>
              <c:numCache>
                <c:formatCode>General</c:formatCode>
                <c:ptCount val="6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Sheet1!$A$2:$A$2</c:f>
              <c:strCache>
                <c:ptCount val="1"/>
                <c:pt idx="0">
                  <c:v>X-Press Feeders</c:v>
                </c:pt>
              </c:strCache>
            </c:strRef>
          </c:cat>
          <c:val>
            <c:numRef>
              <c:f>Sheet1!$B$2:$B$2</c:f>
              <c:numCache>
                <c:ptCount val="1"/>
                <c:pt idx="0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28 Jul 2026 04:40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28 Jul 2026  —  28 Jul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39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19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390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28 Jul 2026 04:40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TRUST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ABU YASSER II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VALERIO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JUDITH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KARPATHOS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ENFORCER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SAPPHIRE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AQUARIUS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WAN HAI 901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VB RIF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YARA J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NEAPOLI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WELLSEA  MEIHANG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+ 26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28 jul 2026 04:40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548640" y="237744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No CMA CGM BEM crossings detected in this window.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2026-07-28T05:55:25Z</dcterms:created>
  <dcterms:modified xsi:type="dcterms:W3CDTF">2026-07-28T05:55:25Z</dcterms:modified>
</cp:coreProperties>
</file>