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Sheet1!$A$2:$A$70</c:f>
              <c:multiLvlStrCache>
                <c:ptCount val="6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</c:lvl>
              </c:multiLvlStrCache>
            </c:multiLvlStrRef>
          </c:cat>
          <c:val>
            <c:numRef>
              <c:f>Sheet1!$B$2:$B$70</c:f>
              <c:numCache>
                <c:formatCode>General</c:formatCode>
                <c:ptCount val="69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Tanker</c:v>
                </c:pt>
                <c:pt idx="1">
                  <c:v>Ro-Ro</c:v>
                </c:pt>
                <c:pt idx="2">
                  <c:v>Other</c:v>
                </c:pt>
                <c:pt idx="3">
                  <c:v>Tug</c:v>
                </c:pt>
                <c:pt idx="4">
                  <c:v>Bulk Carrier</c:v>
                </c:pt>
                <c:pt idx="5">
                  <c:v>Naval</c:v>
                </c:pt>
                <c:pt idx="6">
                  <c:v>Container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94</c:v>
                </c:pt>
                <c:pt idx="1">
                  <c:v>13</c:v>
                </c:pt>
                <c:pt idx="2">
                  <c:v>98</c:v>
                </c:pt>
                <c:pt idx="3">
                  <c:v>18</c:v>
                </c:pt>
                <c:pt idx="4">
                  <c:v>121</c:v>
                </c:pt>
                <c:pt idx="5">
                  <c:v>1</c:v>
                </c:pt>
                <c:pt idx="6">
                  <c:v>41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Sheet1!$A$2:$A$70</c:f>
              <c:multiLvlStrCache>
                <c:ptCount val="6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</c:lvl>
              </c:multiLvlStrCache>
            </c:multiLvlStrRef>
          </c:cat>
          <c:val>
            <c:numRef>
              <c:f>Sheet1!$B$2:$B$70</c:f>
              <c:numCache>
                <c:formatCode>General</c:formatCode>
                <c:ptCount val="69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Ro-Ro</c:v>
                </c:pt>
                <c:pt idx="1">
                  <c:v>Bulk Carrier</c:v>
                </c:pt>
                <c:pt idx="2">
                  <c:v>Other</c:v>
                </c:pt>
                <c:pt idx="3">
                  <c:v>Tanker</c:v>
                </c:pt>
                <c:pt idx="4">
                  <c:v>Container</c:v>
                </c:pt>
                <c:pt idx="5">
                  <c:v>Tug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7</c:v>
                </c:pt>
                <c:pt idx="1">
                  <c:v>42</c:v>
                </c:pt>
                <c:pt idx="2">
                  <c:v>44</c:v>
                </c:pt>
                <c:pt idx="3">
                  <c:v>27</c:v>
                </c:pt>
                <c:pt idx="4">
                  <c:v>11</c:v>
                </c:pt>
                <c:pt idx="5">
                  <c:v>9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Sheet1!$A$2:$A$69</c:f>
              <c:multiLvlStrCache>
                <c:ptCount val="6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</c:lvl>
              </c:multiLvlStrCache>
            </c:multiLvlStrRef>
          </c:cat>
          <c:val>
            <c:numRef>
              <c:f>Sheet1!$B$2:$B$69</c:f>
              <c:numCache>
                <c:formatCode>General</c:formatCode>
                <c:ptCount val="6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29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Sheet1!$A$2:$A$69</c:f>
              <c:multiLvlStrCache>
                <c:ptCount val="6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</c:lvl>
              </c:multiLvlStrCache>
            </c:multiLvlStrRef>
          </c:cat>
          <c:val>
            <c:numRef>
              <c:f>Sheet1!$C$2:$C$69</c:f>
              <c:numCache>
                <c:formatCode>General</c:formatCode>
                <c:ptCount val="6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18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Service breakdown (this window)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Crossings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Sheet1!$A$2:$A$4</c:f>
              <c:multiLvlStrCache>
                <c:ptCount val="3"/>
                <c:lvl>
                  <c:pt idx="0">
                    <c:v>OCR</c:v>
                  </c:pt>
                  <c:pt idx="1">
                    <c:v>MEDEX</c:v>
                  </c:pt>
                  <c:pt idx="2">
                    <c:v>BEX2</c:v>
                  </c:pt>
                </c:lvl>
              </c:multiLvlStrCache>
            </c:multiLvl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Sheet1!$A$2:$A$69</c:f>
              <c:multiLvlStrCache>
                <c:ptCount val="6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</c:lvl>
              </c:multiLvlStrCache>
            </c:multiLvlStrRef>
          </c:cat>
          <c:val>
            <c:numRef>
              <c:f>Sheet1!$B$2:$B$69</c:f>
              <c:numCache>
                <c:formatCode>General</c:formatCode>
                <c:ptCount val="6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Sheet1!$A$2:$A$69</c:f>
              <c:multiLvlStrCache>
                <c:ptCount val="68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</c:lvl>
              </c:multiLvlStrCache>
            </c:multiLvlStrRef>
          </c:cat>
          <c:val>
            <c:numRef>
              <c:f>Sheet1!$C$2:$C$69</c:f>
              <c:numCache>
                <c:formatCode>General</c:formatCode>
                <c:ptCount val="6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16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Other</c:v>
                </c:pt>
                <c:pt idx="1">
                  <c:v>Maersk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25</c:v>
                </c:pt>
                <c:pt idx="1">
                  <c:v>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chart" Target="/ppt/charts/chart8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30 Jul 2026 05:30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30 Jul 2026  —  30 Jul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47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29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18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386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30 Jul 2026 05:30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OCEAN SOUL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 SPIRIT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MAYAR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FORTUNE PROSPERITY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CECI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ALANGOVA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XIN HAI TONG 807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XIANG JIANG KOU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SUMMIT SINGAPORE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KAI QIANG 288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ALMABROUKA 11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JEHAN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BARYON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+ 34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30 jul 2026 05:30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3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OTELLO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OCR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NABUCCO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MEDEX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AMAZONIA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BEX2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07-30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3" name="Chart 0" descr=""/>
          <p:cNvGraphicFramePr/>
          <p:nvPr/>
        </p:nvGraphicFramePr>
        <p:xfrm>
          <a:off x="6492240" y="1325880"/>
          <a:ext cx="516636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2026-07-31T00:05:50Z</dcterms:created>
  <dcterms:modified xsi:type="dcterms:W3CDTF">2026-07-31T00:05:50Z</dcterms:modified>
</cp:coreProperties>
</file>