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Sheet1!$A$2:$A$97</c:f>
              <c:multiLvlStrCache>
                <c:ptCount val="96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</c:lvl>
              </c:multiLvlStrCache>
            </c:multiLvlStrRef>
          </c:cat>
          <c:val>
            <c:numRef>
              <c:f>Sheet1!$B$2:$B$97</c:f>
              <c:numCache>
                <c:formatCode>General</c:formatCode>
                <c:ptCount val="96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  <c:pt idx="69">
                  <c:v>380</c:v>
                </c:pt>
                <c:pt idx="70">
                  <c:v>364</c:v>
                </c:pt>
                <c:pt idx="71">
                  <c:v>358</c:v>
                </c:pt>
                <c:pt idx="72">
                  <c:v>349</c:v>
                </c:pt>
                <c:pt idx="73">
                  <c:v>348</c:v>
                </c:pt>
                <c:pt idx="74">
                  <c:v>338</c:v>
                </c:pt>
                <c:pt idx="75">
                  <c:v>340</c:v>
                </c:pt>
                <c:pt idx="76">
                  <c:v>361</c:v>
                </c:pt>
                <c:pt idx="77">
                  <c:v>386</c:v>
                </c:pt>
                <c:pt idx="78">
                  <c:v>374</c:v>
                </c:pt>
                <c:pt idx="79">
                  <c:v>372</c:v>
                </c:pt>
                <c:pt idx="80">
                  <c:v>362</c:v>
                </c:pt>
                <c:pt idx="81">
                  <c:v>354</c:v>
                </c:pt>
                <c:pt idx="82">
                  <c:v>365</c:v>
                </c:pt>
                <c:pt idx="83">
                  <c:v>371</c:v>
                </c:pt>
                <c:pt idx="84">
                  <c:v>375</c:v>
                </c:pt>
                <c:pt idx="85">
                  <c:v>382</c:v>
                </c:pt>
                <c:pt idx="86">
                  <c:v>383</c:v>
                </c:pt>
                <c:pt idx="87">
                  <c:v>358</c:v>
                </c:pt>
                <c:pt idx="88">
                  <c:v>354</c:v>
                </c:pt>
                <c:pt idx="89">
                  <c:v>351</c:v>
                </c:pt>
                <c:pt idx="90">
                  <c:v>356</c:v>
                </c:pt>
                <c:pt idx="91">
                  <c:v>354</c:v>
                </c:pt>
                <c:pt idx="92">
                  <c:v>356</c:v>
                </c:pt>
                <c:pt idx="93">
                  <c:v>358</c:v>
                </c:pt>
                <c:pt idx="94">
                  <c:v>341</c:v>
                </c:pt>
                <c:pt idx="95">
                  <c:v>357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Tanker</c:v>
                </c:pt>
                <c:pt idx="1">
                  <c:v>Other</c:v>
                </c:pt>
                <c:pt idx="2">
                  <c:v>Container</c:v>
                </c:pt>
                <c:pt idx="3">
                  <c:v>Ro-Ro</c:v>
                </c:pt>
                <c:pt idx="4">
                  <c:v>Bulk Carrier</c:v>
                </c:pt>
                <c:pt idx="5">
                  <c:v>Tug</c:v>
                </c:pt>
                <c:pt idx="6">
                  <c:v>Unknown</c:v>
                </c:pt>
                <c:pt idx="7">
                  <c:v>Naval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79</c:v>
                </c:pt>
                <c:pt idx="1">
                  <c:v>91</c:v>
                </c:pt>
                <c:pt idx="2">
                  <c:v>46</c:v>
                </c:pt>
                <c:pt idx="3">
                  <c:v>13</c:v>
                </c:pt>
                <c:pt idx="4">
                  <c:v>113</c:v>
                </c:pt>
                <c:pt idx="5">
                  <c:v>8</c:v>
                </c:pt>
                <c:pt idx="6">
                  <c:v>6</c:v>
                </c:pt>
                <c:pt idx="7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Sheet1!$A$2:$A$97</c:f>
              <c:multiLvlStrCache>
                <c:ptCount val="96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</c:lvl>
              </c:multiLvlStrCache>
            </c:multiLvlStrRef>
          </c:cat>
          <c:val>
            <c:numRef>
              <c:f>Sheet1!$B$2:$B$97</c:f>
              <c:numCache>
                <c:formatCode>General</c:formatCode>
                <c:ptCount val="96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  <c:pt idx="69">
                  <c:v>146</c:v>
                </c:pt>
                <c:pt idx="70">
                  <c:v>131</c:v>
                </c:pt>
                <c:pt idx="71">
                  <c:v>119</c:v>
                </c:pt>
                <c:pt idx="72">
                  <c:v>113</c:v>
                </c:pt>
                <c:pt idx="73">
                  <c:v>113</c:v>
                </c:pt>
                <c:pt idx="74">
                  <c:v>113</c:v>
                </c:pt>
                <c:pt idx="75">
                  <c:v>120</c:v>
                </c:pt>
                <c:pt idx="76">
                  <c:v>120</c:v>
                </c:pt>
                <c:pt idx="77">
                  <c:v>121</c:v>
                </c:pt>
                <c:pt idx="78">
                  <c:v>117</c:v>
                </c:pt>
                <c:pt idx="79">
                  <c:v>111</c:v>
                </c:pt>
                <c:pt idx="80">
                  <c:v>115</c:v>
                </c:pt>
                <c:pt idx="81">
                  <c:v>127</c:v>
                </c:pt>
                <c:pt idx="82">
                  <c:v>133</c:v>
                </c:pt>
                <c:pt idx="83">
                  <c:v>121</c:v>
                </c:pt>
                <c:pt idx="84">
                  <c:v>123</c:v>
                </c:pt>
                <c:pt idx="85">
                  <c:v>129</c:v>
                </c:pt>
                <c:pt idx="86">
                  <c:v>124</c:v>
                </c:pt>
                <c:pt idx="87">
                  <c:v>114</c:v>
                </c:pt>
                <c:pt idx="88">
                  <c:v>120</c:v>
                </c:pt>
                <c:pt idx="89">
                  <c:v>119</c:v>
                </c:pt>
                <c:pt idx="90">
                  <c:v>107</c:v>
                </c:pt>
                <c:pt idx="91">
                  <c:v>112</c:v>
                </c:pt>
                <c:pt idx="92">
                  <c:v>114</c:v>
                </c:pt>
                <c:pt idx="93">
                  <c:v>114</c:v>
                </c:pt>
                <c:pt idx="94">
                  <c:v>95</c:v>
                </c:pt>
                <c:pt idx="95">
                  <c:v>108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Other</c:v>
                </c:pt>
                <c:pt idx="1">
                  <c:v>Ro-Ro</c:v>
                </c:pt>
                <c:pt idx="2">
                  <c:v>Tanker</c:v>
                </c:pt>
                <c:pt idx="3">
                  <c:v>Bulk Carrier</c:v>
                </c:pt>
                <c:pt idx="4">
                  <c:v>Unknown</c:v>
                </c:pt>
                <c:pt idx="5">
                  <c:v>Container</c:v>
                </c:pt>
                <c:pt idx="6">
                  <c:v>Tug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29</c:v>
                </c:pt>
                <c:pt idx="1">
                  <c:v>7</c:v>
                </c:pt>
                <c:pt idx="2">
                  <c:v>22</c:v>
                </c:pt>
                <c:pt idx="3">
                  <c:v>37</c:v>
                </c:pt>
                <c:pt idx="4">
                  <c:v>2</c:v>
                </c:pt>
                <c:pt idx="5">
                  <c:v>9</c:v>
                </c:pt>
                <c:pt idx="6">
                  <c:v>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Sheet1!$A$2:$A$96</c:f>
              <c:multiLvlStrCache>
                <c:ptCount val="9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</c:lvl>
              </c:multiLvlStrCache>
            </c:multiLvlStrRef>
          </c:cat>
          <c:val>
            <c:numRef>
              <c:f>Sheet1!$B$2:$B$96</c:f>
              <c:numCache>
                <c:formatCode>General</c:formatCode>
                <c:ptCount val="9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Sheet1!$A$2:$A$96</c:f>
              <c:multiLvlStrCache>
                <c:ptCount val="9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</c:lvl>
              </c:multiLvlStrCache>
            </c:multiLvlStrRef>
          </c:cat>
          <c:val>
            <c:numRef>
              <c:f>Sheet1!$C$2:$C$96</c:f>
              <c:numCache>
                <c:formatCode>General</c:formatCode>
                <c:ptCount val="9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Sheet1!$A$2:$A$96</c:f>
              <c:multiLvlStrCache>
                <c:ptCount val="9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</c:lvl>
              </c:multiLvlStrCache>
            </c:multiLvlStrRef>
          </c:cat>
          <c:val>
            <c:numRef>
              <c:f>Sheet1!$B$2:$B$96</c:f>
              <c:numCache>
                <c:formatCode>General</c:formatCode>
                <c:ptCount val="9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Sheet1!$A$2:$A$96</c:f>
              <c:multiLvlStrCache>
                <c:ptCount val="9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</c:lvl>
              </c:multiLvlStrCache>
            </c:multiLvlStrRef>
          </c:cat>
          <c:val>
            <c:numRef>
              <c:f>Sheet1!$C$2:$C$96</c:f>
              <c:numCache>
                <c:formatCode>General</c:formatCode>
                <c:ptCount val="9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23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Other</c:v>
                </c:pt>
                <c:pt idx="1">
                  <c:v>MSC</c:v>
                </c:pt>
                <c:pt idx="2">
                  <c:v>Wan Hai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37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29 Aug 2026 09:00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29 Aug 2026  —  29 Aug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51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31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357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4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29 Aug 2026 09:00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ALBARAKA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ASTER ALLEY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ASP TITAN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TRUST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HAE SHIN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KR RANIA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REGULUS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ADLER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NZ NINGBO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BZ CHONGFU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MARSA VICTORY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CAPE LINA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NEW LEGEND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+ 38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29 aug 2026 09:00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1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1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RIVOLI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SAINT GERMAIN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08-29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2026-08-31T17:56:16Z</dcterms:created>
  <dcterms:modified xsi:type="dcterms:W3CDTF">2026-08-31T17:56:16Z</dcterms:modified>
</cp:coreProperties>
</file>