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Sheet1!$A$2:$A$99</c:f>
              <c:multiLvlStrCache>
                <c:ptCount val="9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</c:lvl>
              </c:multiLvlStrCache>
            </c:multiLvlStrRef>
          </c:cat>
          <c:val>
            <c:numRef>
              <c:f>Sheet1!$B$2:$B$99</c:f>
              <c:numCache>
                <c:formatCode>General</c:formatCode>
                <c:ptCount val="98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  <c:pt idx="96">
                  <c:v>339</c:v>
                </c:pt>
                <c:pt idx="97">
                  <c:v>347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Tanker</c:v>
                </c:pt>
                <c:pt idx="1">
                  <c:v>Bulk Carrier</c:v>
                </c:pt>
                <c:pt idx="2">
                  <c:v>Other</c:v>
                </c:pt>
                <c:pt idx="3">
                  <c:v>Container</c:v>
                </c:pt>
                <c:pt idx="4">
                  <c:v>Tug</c:v>
                </c:pt>
                <c:pt idx="5">
                  <c:v>Unknown</c:v>
                </c:pt>
                <c:pt idx="6">
                  <c:v>Naval</c:v>
                </c:pt>
                <c:pt idx="7">
                  <c:v>Ro-Ro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84</c:v>
                </c:pt>
                <c:pt idx="1">
                  <c:v>103</c:v>
                </c:pt>
                <c:pt idx="2">
                  <c:v>94</c:v>
                </c:pt>
                <c:pt idx="3">
                  <c:v>42</c:v>
                </c:pt>
                <c:pt idx="4">
                  <c:v>8</c:v>
                </c:pt>
                <c:pt idx="5">
                  <c:v>5</c:v>
                </c:pt>
                <c:pt idx="6">
                  <c:v>1</c:v>
                </c:pt>
                <c:pt idx="7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Sheet1!$A$2:$A$99</c:f>
              <c:multiLvlStrCache>
                <c:ptCount val="9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</c:lvl>
              </c:multiLvlStrCache>
            </c:multiLvlStrRef>
          </c:cat>
          <c:val>
            <c:numRef>
              <c:f>Sheet1!$B$2:$B$99</c:f>
              <c:numCache>
                <c:formatCode>General</c:formatCode>
                <c:ptCount val="98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  <c:pt idx="96">
                  <c:v>102</c:v>
                </c:pt>
                <c:pt idx="97">
                  <c:v>110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Tanker</c:v>
                </c:pt>
                <c:pt idx="1">
                  <c:v>Bulk Carrier</c:v>
                </c:pt>
                <c:pt idx="2">
                  <c:v>Other</c:v>
                </c:pt>
                <c:pt idx="3">
                  <c:v>Unknown</c:v>
                </c:pt>
                <c:pt idx="4">
                  <c:v>Container</c:v>
                </c:pt>
                <c:pt idx="5">
                  <c:v>Ro-Ro</c:v>
                </c:pt>
                <c:pt idx="6">
                  <c:v>Tug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26</c:v>
                </c:pt>
                <c:pt idx="1">
                  <c:v>31</c:v>
                </c:pt>
                <c:pt idx="2">
                  <c:v>32</c:v>
                </c:pt>
                <c:pt idx="3">
                  <c:v>4</c:v>
                </c:pt>
                <c:pt idx="4">
                  <c:v>13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Sheet1!$A$2:$A$98</c:f>
              <c:multiLvlStrCache>
                <c:ptCount val="9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</c:lvl>
              </c:multiLvlStrCache>
            </c:multiLvlStrRef>
          </c:cat>
          <c:val>
            <c:numRef>
              <c:f>Sheet1!$B$2:$B$98</c:f>
              <c:numCache>
                <c:formatCode>General</c:formatCode>
                <c:ptCount val="9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Sheet1!$A$2:$A$98</c:f>
              <c:multiLvlStrCache>
                <c:ptCount val="9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</c:lvl>
              </c:multiLvlStrCache>
            </c:multiLvlStrRef>
          </c:cat>
          <c:val>
            <c:numRef>
              <c:f>Sheet1!$C$2:$C$98</c:f>
              <c:numCache>
                <c:formatCode>General</c:formatCode>
                <c:ptCount val="9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16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Sheet1!$A$2:$A$98</c:f>
              <c:multiLvlStrCache>
                <c:ptCount val="9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</c:lvl>
              </c:multiLvlStrCache>
            </c:multiLvlStrRef>
          </c:cat>
          <c:val>
            <c:numRef>
              <c:f>Sheet1!$B$2:$B$98</c:f>
              <c:numCache>
                <c:formatCode>General</c:formatCode>
                <c:ptCount val="9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Sheet1!$A$2:$A$98</c:f>
              <c:multiLvlStrCache>
                <c:ptCount val="9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</c:lvl>
              </c:multiLvlStrCache>
            </c:multiLvlStrRef>
          </c:cat>
          <c:val>
            <c:numRef>
              <c:f>Sheet1!$C$2:$C$98</c:f>
              <c:numCache>
                <c:formatCode>General</c:formatCode>
                <c:ptCount val="9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17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Other</c:v>
                </c:pt>
                <c:pt idx="1">
                  <c:v>CMA CGM</c:v>
                </c:pt>
                <c:pt idx="2">
                  <c:v>PIL</c:v>
                </c:pt>
                <c:pt idx="3">
                  <c:v>Maersk</c:v>
                </c:pt>
                <c:pt idx="4">
                  <c:v>MSC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26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02 Sep 2026 07:00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02 Sep 2026  —  02 Sep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34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18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16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347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02 Sep 2026 07:00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JEHAN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SARGODHA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YASA GOLDEN DARDANEL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CYRANO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BC INTEGRITY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GREEN YOKOHAMA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XT EXPLORATION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VENUS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HONG DA XIN TIAN JIN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 STAR 74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SENATOR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LIBRA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PERLITA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+ 21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02 sep 2026 07:00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CYRANO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2026-09-02T17:31:01Z</dcterms:created>
  <dcterms:modified xsi:type="dcterms:W3CDTF">2026-09-02T17:31:01Z</dcterms:modified>
</cp:coreProperties>
</file>