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6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Sheet1!$A$2:$A$102</c:f>
              <c:multiLvlStrCache>
                <c:ptCount val="101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  <c:pt idx="98">
                    <c:v>04-09-2026</c:v>
                  </c:pt>
                  <c:pt idx="99">
                    <c:v>05-09-2026</c:v>
                  </c:pt>
                  <c:pt idx="100">
                    <c:v>08-09-2026</c:v>
                  </c:pt>
                </c:lvl>
              </c:multiLvlStrCache>
            </c:multiLvlStrRef>
          </c:cat>
          <c:val>
            <c:numRef>
              <c:f>Sheet1!$B$2:$B$102</c:f>
              <c:numCache>
                <c:formatCode>General</c:formatCode>
                <c:ptCount val="101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  <c:pt idx="66">
                  <c:v>390</c:v>
                </c:pt>
                <c:pt idx="67">
                  <c:v>398</c:v>
                </c:pt>
                <c:pt idx="68">
                  <c:v>386</c:v>
                </c:pt>
                <c:pt idx="69">
                  <c:v>380</c:v>
                </c:pt>
                <c:pt idx="70">
                  <c:v>364</c:v>
                </c:pt>
                <c:pt idx="71">
                  <c:v>358</c:v>
                </c:pt>
                <c:pt idx="72">
                  <c:v>349</c:v>
                </c:pt>
                <c:pt idx="73">
                  <c:v>348</c:v>
                </c:pt>
                <c:pt idx="74">
                  <c:v>338</c:v>
                </c:pt>
                <c:pt idx="75">
                  <c:v>340</c:v>
                </c:pt>
                <c:pt idx="76">
                  <c:v>361</c:v>
                </c:pt>
                <c:pt idx="77">
                  <c:v>386</c:v>
                </c:pt>
                <c:pt idx="78">
                  <c:v>374</c:v>
                </c:pt>
                <c:pt idx="79">
                  <c:v>372</c:v>
                </c:pt>
                <c:pt idx="80">
                  <c:v>362</c:v>
                </c:pt>
                <c:pt idx="81">
                  <c:v>354</c:v>
                </c:pt>
                <c:pt idx="82">
                  <c:v>365</c:v>
                </c:pt>
                <c:pt idx="83">
                  <c:v>371</c:v>
                </c:pt>
                <c:pt idx="84">
                  <c:v>375</c:v>
                </c:pt>
                <c:pt idx="85">
                  <c:v>382</c:v>
                </c:pt>
                <c:pt idx="86">
                  <c:v>383</c:v>
                </c:pt>
                <c:pt idx="87">
                  <c:v>358</c:v>
                </c:pt>
                <c:pt idx="88">
                  <c:v>354</c:v>
                </c:pt>
                <c:pt idx="89">
                  <c:v>351</c:v>
                </c:pt>
                <c:pt idx="90">
                  <c:v>356</c:v>
                </c:pt>
                <c:pt idx="91">
                  <c:v>354</c:v>
                </c:pt>
                <c:pt idx="92">
                  <c:v>356</c:v>
                </c:pt>
                <c:pt idx="93">
                  <c:v>358</c:v>
                </c:pt>
                <c:pt idx="94">
                  <c:v>341</c:v>
                </c:pt>
                <c:pt idx="95">
                  <c:v>357</c:v>
                </c:pt>
                <c:pt idx="96">
                  <c:v>339</c:v>
                </c:pt>
                <c:pt idx="97">
                  <c:v>347</c:v>
                </c:pt>
                <c:pt idx="98">
                  <c:v>340</c:v>
                </c:pt>
                <c:pt idx="99">
                  <c:v>344</c:v>
                </c:pt>
                <c:pt idx="100">
                  <c:v>348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Ro-Ro</c:v>
                </c:pt>
                <c:pt idx="1">
                  <c:v>Tanker</c:v>
                </c:pt>
                <c:pt idx="2">
                  <c:v>Container</c:v>
                </c:pt>
                <c:pt idx="3">
                  <c:v>Other</c:v>
                </c:pt>
                <c:pt idx="4">
                  <c:v>Bulk Carrier</c:v>
                </c:pt>
                <c:pt idx="5">
                  <c:v>Tug</c:v>
                </c:pt>
                <c:pt idx="6">
                  <c:v>Unknown</c:v>
                </c:pt>
                <c:pt idx="7">
                  <c:v>Naval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9</c:v>
                </c:pt>
                <c:pt idx="1">
                  <c:v>87</c:v>
                </c:pt>
                <c:pt idx="2">
                  <c:v>49</c:v>
                </c:pt>
                <c:pt idx="3">
                  <c:v>79</c:v>
                </c:pt>
                <c:pt idx="4">
                  <c:v>108</c:v>
                </c:pt>
                <c:pt idx="5">
                  <c:v>8</c:v>
                </c:pt>
                <c:pt idx="6">
                  <c:v>7</c:v>
                </c:pt>
                <c:pt idx="7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Sheet1!$A$2:$A$102</c:f>
              <c:multiLvlStrCache>
                <c:ptCount val="101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  <c:pt idx="98">
                    <c:v>04-09-2026</c:v>
                  </c:pt>
                  <c:pt idx="99">
                    <c:v>05-09-2026</c:v>
                  </c:pt>
                  <c:pt idx="100">
                    <c:v>08-09-2026</c:v>
                  </c:pt>
                </c:lvl>
              </c:multiLvlStrCache>
            </c:multiLvlStrRef>
          </c:cat>
          <c:val>
            <c:numRef>
              <c:f>Sheet1!$B$2:$B$102</c:f>
              <c:numCache>
                <c:formatCode>General</c:formatCode>
                <c:ptCount val="101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  <c:pt idx="66">
                  <c:v>135</c:v>
                </c:pt>
                <c:pt idx="67">
                  <c:v>136</c:v>
                </c:pt>
                <c:pt idx="68">
                  <c:v>140</c:v>
                </c:pt>
                <c:pt idx="69">
                  <c:v>146</c:v>
                </c:pt>
                <c:pt idx="70">
                  <c:v>131</c:v>
                </c:pt>
                <c:pt idx="71">
                  <c:v>119</c:v>
                </c:pt>
                <c:pt idx="72">
                  <c:v>113</c:v>
                </c:pt>
                <c:pt idx="73">
                  <c:v>113</c:v>
                </c:pt>
                <c:pt idx="74">
                  <c:v>113</c:v>
                </c:pt>
                <c:pt idx="75">
                  <c:v>120</c:v>
                </c:pt>
                <c:pt idx="76">
                  <c:v>120</c:v>
                </c:pt>
                <c:pt idx="77">
                  <c:v>121</c:v>
                </c:pt>
                <c:pt idx="78">
                  <c:v>117</c:v>
                </c:pt>
                <c:pt idx="79">
                  <c:v>111</c:v>
                </c:pt>
                <c:pt idx="80">
                  <c:v>115</c:v>
                </c:pt>
                <c:pt idx="81">
                  <c:v>127</c:v>
                </c:pt>
                <c:pt idx="82">
                  <c:v>133</c:v>
                </c:pt>
                <c:pt idx="83">
                  <c:v>121</c:v>
                </c:pt>
                <c:pt idx="84">
                  <c:v>123</c:v>
                </c:pt>
                <c:pt idx="85">
                  <c:v>129</c:v>
                </c:pt>
                <c:pt idx="86">
                  <c:v>124</c:v>
                </c:pt>
                <c:pt idx="87">
                  <c:v>114</c:v>
                </c:pt>
                <c:pt idx="88">
                  <c:v>120</c:v>
                </c:pt>
                <c:pt idx="89">
                  <c:v>119</c:v>
                </c:pt>
                <c:pt idx="90">
                  <c:v>107</c:v>
                </c:pt>
                <c:pt idx="91">
                  <c:v>112</c:v>
                </c:pt>
                <c:pt idx="92">
                  <c:v>114</c:v>
                </c:pt>
                <c:pt idx="93">
                  <c:v>114</c:v>
                </c:pt>
                <c:pt idx="94">
                  <c:v>95</c:v>
                </c:pt>
                <c:pt idx="95">
                  <c:v>108</c:v>
                </c:pt>
                <c:pt idx="96">
                  <c:v>102</c:v>
                </c:pt>
                <c:pt idx="97">
                  <c:v>110</c:v>
                </c:pt>
                <c:pt idx="98">
                  <c:v>104</c:v>
                </c:pt>
                <c:pt idx="99">
                  <c:v>105</c:v>
                </c:pt>
                <c:pt idx="100">
                  <c:v>113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Tanker</c:v>
                </c:pt>
                <c:pt idx="1">
                  <c:v>Other</c:v>
                </c:pt>
                <c:pt idx="2">
                  <c:v>Bulk Carrier</c:v>
                </c:pt>
                <c:pt idx="3">
                  <c:v>Unknown</c:v>
                </c:pt>
                <c:pt idx="4">
                  <c:v>Ro-Ro</c:v>
                </c:pt>
                <c:pt idx="5">
                  <c:v>Container</c:v>
                </c:pt>
                <c:pt idx="6">
                  <c:v>Tug</c:v>
                </c:pt>
              </c:strCache>
            </c:strRef>
          </c:cat>
          <c:val>
            <c:numRef>
              <c:f>Sheet1!$B$2:$B$8</c:f>
              <c:numCache>
                <c:ptCount val="7"/>
                <c:pt idx="0">
                  <c:v>27</c:v>
                </c:pt>
                <c:pt idx="1">
                  <c:v>27</c:v>
                </c:pt>
                <c:pt idx="2">
                  <c:v>45</c:v>
                </c:pt>
                <c:pt idx="3">
                  <c:v>4</c:v>
                </c:pt>
                <c:pt idx="4">
                  <c:v>1</c:v>
                </c:pt>
                <c:pt idx="5">
                  <c:v>7</c:v>
                </c:pt>
                <c:pt idx="6">
                  <c:v>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Sheet1!$A$2:$A$101</c:f>
              <c:multiLvlStrCache>
                <c:ptCount val="100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</c:lvl>
              </c:multiLvlStrCache>
            </c:multiLvlStrRef>
          </c:cat>
          <c:val>
            <c:numRef>
              <c:f>Sheet1!$B$2:$B$101</c:f>
              <c:numCache>
                <c:formatCode>General</c:formatCode>
                <c:ptCount val="1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60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Sheet1!$A$2:$A$101</c:f>
              <c:multiLvlStrCache>
                <c:ptCount val="100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</c:lvl>
              </c:multiLvlStrCache>
            </c:multiLvlStrRef>
          </c:cat>
          <c:val>
            <c:numRef>
              <c:f>Sheet1!$C$2:$C$101</c:f>
              <c:numCache>
                <c:formatCode>General</c:formatCode>
                <c:ptCount val="1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53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Service breakdown (this window)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Crossings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BEX2</c:v>
                  </c:pt>
                </c:lvl>
              </c:multiLvlStrCache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in val="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Sheet1!$A$2:$A$101</c:f>
              <c:multiLvlStrCache>
                <c:ptCount val="100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</c:lvl>
              </c:multiLvlStrCache>
            </c:multiLvlStrRef>
          </c:cat>
          <c:val>
            <c:numRef>
              <c:f>Sheet1!$B$2:$B$101</c:f>
              <c:numCache>
                <c:formatCode>General</c:formatCode>
                <c:ptCount val="1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Sheet1!$A$2:$A$101</c:f>
              <c:multiLvlStrCache>
                <c:ptCount val="100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</c:lvl>
              </c:multiLvlStrCache>
            </c:multiLvlStrRef>
          </c:cat>
          <c:val>
            <c:numRef>
              <c:f>Sheet1!$C$2:$C$101</c:f>
              <c:numCache>
                <c:formatCode>General</c:formatCode>
                <c:ptCount val="10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Other</c:v>
                </c:pt>
                <c:pt idx="1">
                  <c:v>Maersk</c:v>
                </c:pt>
                <c:pt idx="2">
                  <c:v>CMA CGM</c:v>
                </c:pt>
              </c:strCache>
            </c:strRef>
          </c:cat>
          <c:val>
            <c:numRef>
              <c:f>Sheet1!$B$2:$B$4</c:f>
              <c:numCache>
                <c:ptCount val="3"/>
                <c:pt idx="0">
                  <c:v>14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chart" Target="/ppt/charts/chart8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08 Sep 2026 07:00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08 Sep 2026  —  08 Sep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113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60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53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348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X-Press Feeders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08 Sep 2026 07:00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MAYAR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AICC FENGHUANG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MINERVA KALLIOPE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FIDELITY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KARPATHOS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CSPC SCORPIO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HAI TENG 007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PACIFIC SPIRIT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TULIPS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UMM AL ANBER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JEHAN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 BAHIA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+ 100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08 sep 2026 07:00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2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3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286000"/>
          <a:ext cx="5486400" cy="914400"/>
        </p:xfrm>
        <a:graphic>
          <a:graphicData uri="http://schemas.openxmlformats.org/drawingml/2006/table">
            <a:tbl>
              <a:tblPr/>
              <a:tblGrid>
                <a:gridCol w="2606040"/>
                <a:gridCol w="685800"/>
                <a:gridCol w="1188720"/>
                <a:gridCol w="100584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Service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MONTMARTRE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PALAIS ROYAL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SORBONNE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CASSIOPEIA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OSIRIS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BEX2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3" name="Chart 0" descr=""/>
          <p:cNvGraphicFramePr/>
          <p:nvPr/>
        </p:nvGraphicFramePr>
        <p:xfrm>
          <a:off x="6492240" y="1325880"/>
          <a:ext cx="516636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2026-09-08T10:15:09Z</dcterms:created>
  <dcterms:modified xsi:type="dcterms:W3CDTF">2026-09-08T10:15:09Z</dcterms:modified>
</cp:coreProperties>
</file>