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Sheet1!$A$2:$A$104</c:f>
              <c:multiLvlStrCache>
                <c:ptCount val="10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  <c:pt idx="101">
                    <c:v>09-09-2026</c:v>
                  </c:pt>
                  <c:pt idx="102">
                    <c:v>10-09-2026</c:v>
                  </c:pt>
                </c:lvl>
              </c:multiLvlStrCache>
            </c:multiLvlStrRef>
          </c:cat>
          <c:val>
            <c:numRef>
              <c:f>Sheet1!$B$2:$B$104</c:f>
              <c:numCache>
                <c:formatCode>General</c:formatCode>
                <c:ptCount val="103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  <c:pt idx="98">
                  <c:v>340</c:v>
                </c:pt>
                <c:pt idx="99">
                  <c:v>344</c:v>
                </c:pt>
                <c:pt idx="100">
                  <c:v>348</c:v>
                </c:pt>
                <c:pt idx="101">
                  <c:v>350</c:v>
                </c:pt>
                <c:pt idx="102">
                  <c:v>346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Tanker</c:v>
                </c:pt>
                <c:pt idx="1">
                  <c:v>Unknown</c:v>
                </c:pt>
                <c:pt idx="2">
                  <c:v>Container</c:v>
                </c:pt>
                <c:pt idx="3">
                  <c:v>Other</c:v>
                </c:pt>
                <c:pt idx="4">
                  <c:v>Bulk Carrier</c:v>
                </c:pt>
                <c:pt idx="5">
                  <c:v>Ro-Ro</c:v>
                </c:pt>
                <c:pt idx="6">
                  <c:v>Tug</c:v>
                </c:pt>
                <c:pt idx="7">
                  <c:v>Naval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82</c:v>
                </c:pt>
                <c:pt idx="1">
                  <c:v>7</c:v>
                </c:pt>
                <c:pt idx="2">
                  <c:v>41</c:v>
                </c:pt>
                <c:pt idx="3">
                  <c:v>88</c:v>
                </c:pt>
                <c:pt idx="4">
                  <c:v>108</c:v>
                </c:pt>
                <c:pt idx="5">
                  <c:v>11</c:v>
                </c:pt>
                <c:pt idx="6">
                  <c:v>8</c:v>
                </c:pt>
                <c:pt idx="7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Sheet1!$A$2:$A$104</c:f>
              <c:multiLvlStrCache>
                <c:ptCount val="103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  <c:pt idx="101">
                    <c:v>09-09-2026</c:v>
                  </c:pt>
                  <c:pt idx="102">
                    <c:v>10-09-2026</c:v>
                  </c:pt>
                </c:lvl>
              </c:multiLvlStrCache>
            </c:multiLvlStrRef>
          </c:cat>
          <c:val>
            <c:numRef>
              <c:f>Sheet1!$B$2:$B$104</c:f>
              <c:numCache>
                <c:formatCode>General</c:formatCode>
                <c:ptCount val="103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  <c:pt idx="98">
                  <c:v>104</c:v>
                </c:pt>
                <c:pt idx="99">
                  <c:v>105</c:v>
                </c:pt>
                <c:pt idx="100">
                  <c:v>113</c:v>
                </c:pt>
                <c:pt idx="101">
                  <c:v>105</c:v>
                </c:pt>
                <c:pt idx="102">
                  <c:v>96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Other</c:v>
                </c:pt>
                <c:pt idx="2">
                  <c:v>Bulk Carrier</c:v>
                </c:pt>
                <c:pt idx="3">
                  <c:v>Ro-Ro</c:v>
                </c:pt>
                <c:pt idx="4">
                  <c:v>Container</c:v>
                </c:pt>
                <c:pt idx="5">
                  <c:v>Unknown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23</c:v>
                </c:pt>
                <c:pt idx="1">
                  <c:v>23</c:v>
                </c:pt>
                <c:pt idx="2">
                  <c:v>33</c:v>
                </c:pt>
                <c:pt idx="3">
                  <c:v>3</c:v>
                </c:pt>
                <c:pt idx="4">
                  <c:v>10</c:v>
                </c:pt>
                <c:pt idx="5">
                  <c:v>2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Sheet1!$A$2:$A$103</c:f>
              <c:multiLvlStrCache>
                <c:ptCount val="10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</c:lvl>
              </c:multiLvlStrCache>
            </c:multiLvlStrRef>
          </c:cat>
          <c:val>
            <c:numRef>
              <c:f>Sheet1!$B$2:$B$103</c:f>
              <c:numCache>
                <c:formatCode>General</c:formatCode>
                <c:ptCount val="10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26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Sheet1!$A$2:$A$103</c:f>
              <c:multiLvlStrCache>
                <c:ptCount val="10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</c:lvl>
              </c:multiLvlStrCache>
            </c:multiLvlStrRef>
          </c:cat>
          <c:val>
            <c:numRef>
              <c:f>Sheet1!$C$2:$C$103</c:f>
              <c:numCache>
                <c:formatCode>General</c:formatCode>
                <c:ptCount val="10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30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Service breakdown (this window)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Crossings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OCR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Sheet1!$A$2:$A$103</c:f>
              <c:multiLvlStrCache>
                <c:ptCount val="10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</c:lvl>
              </c:multiLvlStrCache>
            </c:multiLvlStrRef>
          </c:cat>
          <c:val>
            <c:numRef>
              <c:f>Sheet1!$B$2:$B$103</c:f>
              <c:numCache>
                <c:formatCode>General</c:formatCode>
                <c:ptCount val="10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Sheet1!$A$2:$A$103</c:f>
              <c:multiLvlStrCache>
                <c:ptCount val="102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</c:lvl>
              </c:multiLvlStrCache>
            </c:multiLvlStrRef>
          </c:cat>
          <c:val>
            <c:numRef>
              <c:f>Sheet1!$C$2:$C$103</c:f>
              <c:numCache>
                <c:formatCode>General</c:formatCode>
                <c:ptCount val="10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27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Other</c:v>
                </c:pt>
                <c:pt idx="1">
                  <c:v>Wan Hai</c:v>
                </c:pt>
                <c:pt idx="2">
                  <c:v>MSC</c:v>
                </c:pt>
                <c:pt idx="3">
                  <c:v>Maersk</c:v>
                </c:pt>
                <c:pt idx="4">
                  <c:v>CMA CGM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33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10 Sep 2026 09:30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10 Sep 2026  —  10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56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26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346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X-Press Feeders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10 Sep 2026 09:30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ALAWAD1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SSF LYRA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THERESA DUA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WESTERN ACACIA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 HONG KONG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VIRGO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MAPLE CASTOR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OU SHENG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ALMABROUKA 11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MIRAL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ALBARAKA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+ 43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10 sep 2026 09:30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TANYA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OCR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09-10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3" name="Chart 0" descr=""/>
          <p:cNvGraphicFramePr/>
          <p:nvPr/>
        </p:nvGraphicFramePr>
        <p:xfrm>
          <a:off x="6492240" y="1325880"/>
          <a:ext cx="516636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2026-09-10T23:16:36Z</dcterms:created>
  <dcterms:modified xsi:type="dcterms:W3CDTF">2026-09-10T23:16:36Z</dcterms:modified>
</cp:coreProperties>
</file>